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08" r:id="rId1"/>
  </p:sldMasterIdLst>
  <p:notesMasterIdLst>
    <p:notesMasterId r:id="rId2"/>
  </p:notesMasterIdLst>
  <p:sldIdLst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</p:sldIdLst>
  <p:sldSz type="A4" cy="9906000" cx="6858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99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0658" autoAdjust="0"/>
    <p:restoredTop sz="94660"/>
  </p:normalViewPr>
  <p:slideViewPr>
    <p:cSldViewPr showGuides="1" snapToGrid="0">
      <p:cViewPr varScale="1">
        <p:scale>
          <a:sx n="54" d="100"/>
          <a:sy n="54" d="100"/>
        </p:scale>
        <p:origin x="2904" y="7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algn="ctr" indent="0" marL="0">
              <a:buNone/>
              <a:defRPr sz="18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1BB4474-BDCE-4EBF-BB7E-5099A3D7329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CA4931-316A-4390-8E05-36C24C698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9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6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1BB4474-BDCE-4EBF-BB7E-5099A3D7329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CA4931-316A-4390-8E05-36C24C698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7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1BB4474-BDCE-4EBF-BB7E-5099A3D7329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CA4931-316A-4390-8E05-36C24C698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8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6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1BB4474-BDCE-4EBF-BB7E-5099A3D7329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10486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CA4931-316A-4390-8E05-36C24C698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96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/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1BB4474-BDCE-4EBF-BB7E-5099A3D7329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1048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CA4931-316A-4390-8E05-36C24C698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701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702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7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1BB4474-BDCE-4EBF-BB7E-5099A3D7329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10487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CA4931-316A-4390-8E05-36C24C698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707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08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70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10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7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1BB4474-BDCE-4EBF-BB7E-5099A3D7329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10487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CA4931-316A-4390-8E05-36C24C698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7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1BB4474-BDCE-4EBF-BB7E-5099A3D7329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104867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CA4931-316A-4390-8E05-36C24C698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1BB4474-BDCE-4EBF-BB7E-5099A3D7329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10487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CA4931-316A-4390-8E05-36C24C698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718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719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1BB4474-BDCE-4EBF-BB7E-5099A3D7329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10487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CA4931-316A-4390-8E05-36C24C698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8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dirty="0" lang="en-US"/>
          </a:p>
        </p:txBody>
      </p:sp>
      <p:sp>
        <p:nvSpPr>
          <p:cNvPr id="1048686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1BB4474-BDCE-4EBF-BB7E-5099A3D7329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10486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CA4931-316A-4390-8E05-36C24C698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4474-BDCE-4EBF-BB7E-5099A3D7329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A4931-316A-4390-8E05-36C24C698E99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eaLnBrk="1" hangingPunct="1" latinLnBrk="0" rtl="0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685800" eaLnBrk="1" hangingPunct="1" indent="-171450" latinLnBrk="0" marL="171450" rtl="0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indent="-171450" latinLnBrk="0" marL="5143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indent="-171450" latinLnBrk="0" marL="8572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indent="-171450" latinLnBrk="0" marL="12001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indent="-171450" latinLnBrk="0" marL="15430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indent="-171450" latinLnBrk="0" marL="18859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indent="-171450" latinLnBrk="0" marL="22288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indent="-171450" latinLnBrk="0" marL="25717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indent="-171450" latinLnBrk="0" marL="29146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685800" eaLnBrk="1" hangingPunct="1" latinLnBrk="0" marL="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152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112383"/>
            <a:ext cx="6858000" cy="9681233"/>
          </a:xfrm>
          <a:prstGeom prst="rect"/>
        </p:spPr>
      </p:pic>
      <p:pic>
        <p:nvPicPr>
          <p:cNvPr id="2097153" name="Рисунок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2789" t="67833" r="45696" b="17985"/>
          <a:stretch>
            <a:fillRect/>
          </a:stretch>
        </p:blipFill>
        <p:spPr>
          <a:xfrm>
            <a:off x="2531187" y="7142761"/>
            <a:ext cx="2495494" cy="1497295"/>
          </a:xfrm>
          <a:prstGeom prst="rect"/>
          <a:effectLst>
            <a:softEdge rad="63500"/>
          </a:effectLst>
        </p:spPr>
      </p:pic>
      <p:sp>
        <p:nvSpPr>
          <p:cNvPr id="1048588" name="TextBox 5"/>
          <p:cNvSpPr txBox="1"/>
          <p:nvPr/>
        </p:nvSpPr>
        <p:spPr>
          <a:xfrm>
            <a:off x="3258590" y="8645236"/>
            <a:ext cx="43226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048589" name="Прямоугольник 7"/>
          <p:cNvSpPr/>
          <p:nvPr/>
        </p:nvSpPr>
        <p:spPr>
          <a:xfrm>
            <a:off x="2726575" y="4952999"/>
            <a:ext cx="3391592" cy="1795931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90" name="TextBox 6"/>
          <p:cNvSpPr txBox="1"/>
          <p:nvPr/>
        </p:nvSpPr>
        <p:spPr>
          <a:xfrm>
            <a:off x="2061882" y="4674797"/>
            <a:ext cx="4196043" cy="25679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000" lang="ru-RU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Бердюковой</a:t>
            </a:r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Марии Николаевне,</a:t>
            </a:r>
          </a:p>
          <a:p>
            <a:pPr algn="ctr"/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обучающейся ГАПОУ СО «Нижнетагильский государственный профессиональный колледж имени </a:t>
            </a:r>
            <a:r>
              <a:rPr b="1" dirty="0" sz="1400" lang="ru-RU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Н.А.Демидова</a:t>
            </a:r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в Горнозаводском конкурсе буклетов на иностранном языке «Достопримечательности родного края»</a:t>
            </a:r>
          </a:p>
          <a:p>
            <a:pPr algn="ctr"/>
            <a:endParaRPr b="1" dirty="0"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4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69281" t="63827" r="13638" b="10944"/>
          <a:stretch>
            <a:fillRect/>
          </a:stretch>
        </p:blipFill>
        <p:spPr>
          <a:xfrm>
            <a:off x="633602" y="785566"/>
            <a:ext cx="1428280" cy="1186669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pic>
        <p:nvPicPr>
          <p:cNvPr id="2097179" name="Рисунок 9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112383"/>
            <a:ext cx="6858000" cy="9681233"/>
          </a:xfrm>
          <a:prstGeom prst="rect"/>
        </p:spPr>
      </p:pic>
      <p:pic>
        <p:nvPicPr>
          <p:cNvPr id="2097180" name="Рисунок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2789" t="67833" r="45696" b="17985"/>
          <a:stretch>
            <a:fillRect/>
          </a:stretch>
        </p:blipFill>
        <p:spPr>
          <a:xfrm>
            <a:off x="2443105" y="7142761"/>
            <a:ext cx="2495494" cy="1497295"/>
          </a:xfrm>
          <a:prstGeom prst="rect"/>
          <a:effectLst>
            <a:softEdge rad="63500"/>
          </a:effectLst>
        </p:spPr>
      </p:pic>
      <p:sp>
        <p:nvSpPr>
          <p:cNvPr id="1048631" name="TextBox 5"/>
          <p:cNvSpPr txBox="1"/>
          <p:nvPr/>
        </p:nvSpPr>
        <p:spPr>
          <a:xfrm>
            <a:off x="3258590" y="8640056"/>
            <a:ext cx="43226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048632" name="Прямоугольник 7"/>
          <p:cNvSpPr/>
          <p:nvPr/>
        </p:nvSpPr>
        <p:spPr>
          <a:xfrm>
            <a:off x="2726575" y="4952999"/>
            <a:ext cx="3391592" cy="1795931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33" name="TextBox 6"/>
          <p:cNvSpPr txBox="1"/>
          <p:nvPr/>
        </p:nvSpPr>
        <p:spPr>
          <a:xfrm>
            <a:off x="1944856" y="4782915"/>
            <a:ext cx="4498808" cy="264687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Бакулевой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Дарье Алексеевне,</a:t>
            </a:r>
          </a:p>
          <a:p>
            <a:pPr algn="ctr" lvl="0"/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обучающейся ГАПОУ СО «Нижнетагильский педагогический колледж №2»,</a:t>
            </a:r>
          </a:p>
          <a:p>
            <a:pPr algn="ctr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 почетное место в Горнозаводском конкурсе буклетов на иностранном языке «Достопримечательности родного края»</a:t>
            </a:r>
          </a:p>
          <a:p>
            <a:pPr algn="ctr" lvl="0"/>
            <a:endParaRPr b="1" dirty="0" sz="1600"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vl="0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97181" name="Рисунок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69281" t="63827" r="13638" b="10944"/>
          <a:stretch>
            <a:fillRect/>
          </a:stretch>
        </p:blipFill>
        <p:spPr>
          <a:xfrm>
            <a:off x="665686" y="769524"/>
            <a:ext cx="1428280" cy="1186669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pic>
        <p:nvPicPr>
          <p:cNvPr id="2097182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112383"/>
            <a:ext cx="6858000" cy="9681233"/>
          </a:xfrm>
          <a:prstGeom prst="rect"/>
        </p:spPr>
      </p:pic>
      <p:pic>
        <p:nvPicPr>
          <p:cNvPr id="2097183" name="Рисунок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2789" t="67833" r="45696" b="17985"/>
          <a:stretch>
            <a:fillRect/>
          </a:stretch>
        </p:blipFill>
        <p:spPr>
          <a:xfrm>
            <a:off x="2559483" y="7046454"/>
            <a:ext cx="2495494" cy="1497295"/>
          </a:xfrm>
          <a:prstGeom prst="rect"/>
          <a:effectLst>
            <a:softEdge rad="63500"/>
          </a:effectLst>
        </p:spPr>
      </p:pic>
      <p:sp>
        <p:nvSpPr>
          <p:cNvPr id="1048635" name="TextBox 5"/>
          <p:cNvSpPr txBox="1"/>
          <p:nvPr/>
        </p:nvSpPr>
        <p:spPr>
          <a:xfrm>
            <a:off x="3258590" y="8645236"/>
            <a:ext cx="43226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048636" name="Прямоугольник 7"/>
          <p:cNvSpPr/>
          <p:nvPr/>
        </p:nvSpPr>
        <p:spPr>
          <a:xfrm>
            <a:off x="2726575" y="4952999"/>
            <a:ext cx="3391592" cy="1795931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pic>
        <p:nvPicPr>
          <p:cNvPr id="2097184" name="Рисунок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69281" t="63827" r="13638" b="10944"/>
          <a:stretch>
            <a:fillRect/>
          </a:stretch>
        </p:blipFill>
        <p:spPr>
          <a:xfrm>
            <a:off x="665686" y="769524"/>
            <a:ext cx="1428280" cy="1186669"/>
          </a:xfrm>
          <a:prstGeom prst="rect"/>
        </p:spPr>
      </p:pic>
      <p:sp>
        <p:nvSpPr>
          <p:cNvPr id="1048637" name="TextBox 3"/>
          <p:cNvSpPr txBox="1"/>
          <p:nvPr/>
        </p:nvSpPr>
        <p:spPr>
          <a:xfrm>
            <a:off x="2093966" y="4731828"/>
            <a:ext cx="4398794" cy="286232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Крыжановской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Варваре Артемовне,</a:t>
            </a:r>
          </a:p>
          <a:p>
            <a:pPr algn="ctr" lvl="0"/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обучающейся ГАПОУ СО «Нижнетагильский государственный колледж </a:t>
            </a:r>
          </a:p>
          <a:p>
            <a:pPr algn="ctr" lvl="0"/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Н.А. Демидова»,</a:t>
            </a:r>
          </a:p>
          <a:p>
            <a:pPr algn="ctr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 почетное место в Горнозаводском конкурсе буклетов на иностранном языке «Достопримечательности родного края»</a:t>
            </a:r>
          </a:p>
          <a:p>
            <a:pPr algn="ctr" lvl="0"/>
            <a:endParaRPr b="1" dirty="0" sz="1600"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vl="0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pic>
        <p:nvPicPr>
          <p:cNvPr id="2097185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112383"/>
            <a:ext cx="6858000" cy="9681233"/>
          </a:xfrm>
          <a:prstGeom prst="rect"/>
        </p:spPr>
      </p:pic>
      <p:pic>
        <p:nvPicPr>
          <p:cNvPr id="2097186" name="Рисунок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2789" t="67833" r="45696" b="17985"/>
          <a:stretch>
            <a:fillRect/>
          </a:stretch>
        </p:blipFill>
        <p:spPr>
          <a:xfrm>
            <a:off x="2559483" y="7046454"/>
            <a:ext cx="2495494" cy="1497295"/>
          </a:xfrm>
          <a:prstGeom prst="rect"/>
          <a:effectLst>
            <a:softEdge rad="63500"/>
          </a:effectLst>
        </p:spPr>
      </p:pic>
      <p:sp>
        <p:nvSpPr>
          <p:cNvPr id="1048639" name="TextBox 5"/>
          <p:cNvSpPr txBox="1"/>
          <p:nvPr/>
        </p:nvSpPr>
        <p:spPr>
          <a:xfrm>
            <a:off x="3258590" y="8645236"/>
            <a:ext cx="43226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048640" name="Прямоугольник 7"/>
          <p:cNvSpPr/>
          <p:nvPr/>
        </p:nvSpPr>
        <p:spPr>
          <a:xfrm>
            <a:off x="2726575" y="4952999"/>
            <a:ext cx="3391592" cy="1795931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pic>
        <p:nvPicPr>
          <p:cNvPr id="2097187" name="Рисунок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69281" t="63827" r="13638" b="10944"/>
          <a:stretch>
            <a:fillRect/>
          </a:stretch>
        </p:blipFill>
        <p:spPr>
          <a:xfrm>
            <a:off x="665686" y="769524"/>
            <a:ext cx="1428280" cy="1186669"/>
          </a:xfrm>
          <a:prstGeom prst="rect"/>
        </p:spPr>
      </p:pic>
      <p:sp>
        <p:nvSpPr>
          <p:cNvPr id="1048641" name="TextBox 3"/>
          <p:cNvSpPr txBox="1"/>
          <p:nvPr/>
        </p:nvSpPr>
        <p:spPr>
          <a:xfrm>
            <a:off x="2093966" y="4731828"/>
            <a:ext cx="4398794" cy="264687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000" lang="ru-RU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Камаровой</a:t>
            </a:r>
            <a:endParaRPr b="1" dirty="0" sz="2000" lang="ru-RU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Тахмине </a:t>
            </a:r>
            <a:r>
              <a:rPr b="1" dirty="0" sz="2000" lang="ru-RU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Абубакровне</a:t>
            </a:r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lvl="0"/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обучающейся ГАПОУ СО «Уральский горнозаводской колледж имени Демидовых»,</a:t>
            </a:r>
          </a:p>
          <a:p>
            <a:pPr algn="ctr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 почетное место в Горнозаводском конкурсе буклетов на иностранном языке «Достопримечательности родного края»</a:t>
            </a:r>
          </a:p>
          <a:p>
            <a:pPr algn="ctr" lvl="0"/>
            <a:endParaRPr b="1" dirty="0" sz="1600"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vl="0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pic>
        <p:nvPicPr>
          <p:cNvPr id="2097188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112383"/>
            <a:ext cx="6858000" cy="9681233"/>
          </a:xfrm>
          <a:prstGeom prst="rect"/>
        </p:spPr>
      </p:pic>
      <p:pic>
        <p:nvPicPr>
          <p:cNvPr id="2097189" name="Рисунок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2789" t="67833" r="45696" b="17985"/>
          <a:stretch>
            <a:fillRect/>
          </a:stretch>
        </p:blipFill>
        <p:spPr>
          <a:xfrm>
            <a:off x="2559483" y="7046454"/>
            <a:ext cx="2495494" cy="1497295"/>
          </a:xfrm>
          <a:prstGeom prst="rect"/>
          <a:effectLst>
            <a:softEdge rad="63500"/>
          </a:effectLst>
        </p:spPr>
      </p:pic>
      <p:sp>
        <p:nvSpPr>
          <p:cNvPr id="1048643" name="TextBox 5"/>
          <p:cNvSpPr txBox="1"/>
          <p:nvPr/>
        </p:nvSpPr>
        <p:spPr>
          <a:xfrm>
            <a:off x="3258590" y="8645236"/>
            <a:ext cx="43226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048644" name="Прямоугольник 7"/>
          <p:cNvSpPr/>
          <p:nvPr/>
        </p:nvSpPr>
        <p:spPr>
          <a:xfrm>
            <a:off x="2726575" y="4952999"/>
            <a:ext cx="3391592" cy="1795931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pic>
        <p:nvPicPr>
          <p:cNvPr id="2097190" name="Рисунок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69281" t="63827" r="13638" b="10944"/>
          <a:stretch>
            <a:fillRect/>
          </a:stretch>
        </p:blipFill>
        <p:spPr>
          <a:xfrm>
            <a:off x="665686" y="769524"/>
            <a:ext cx="1428280" cy="1186669"/>
          </a:xfrm>
          <a:prstGeom prst="rect"/>
        </p:spPr>
      </p:pic>
      <p:sp>
        <p:nvSpPr>
          <p:cNvPr id="1048645" name="TextBox 3"/>
          <p:cNvSpPr txBox="1"/>
          <p:nvPr/>
        </p:nvSpPr>
        <p:spPr>
          <a:xfrm>
            <a:off x="2093966" y="4731828"/>
            <a:ext cx="4398794" cy="264687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Пузановой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Елизавете Васильевне,</a:t>
            </a:r>
          </a:p>
          <a:p>
            <a:pPr algn="ctr" lvl="0"/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обучающейся ГАПОУ СО «Уральский горнозаводской колледж имени Демидовых»,</a:t>
            </a:r>
          </a:p>
          <a:p>
            <a:pPr algn="ctr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 почетное место в Горнозаводском конкурсе буклетов на иностранном языке «Достопримечательности родного края»</a:t>
            </a:r>
          </a:p>
          <a:p>
            <a:pPr algn="ctr" lvl="0"/>
            <a:endParaRPr b="1" dirty="0" sz="1600"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vl="0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Рисунок 9" descr="C:\Games\Улучшенное фото  progif.ru (5).png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34580" y="0"/>
            <a:ext cx="6892580" cy="9906000"/>
          </a:xfrm>
          <a:prstGeom prst="rect"/>
          <a:noFill/>
          <a:ln w="6350">
            <a:solidFill>
              <a:sysClr lastClr="000000" val="windowText"/>
            </a:solidFill>
            <a:miter lim="800000"/>
            <a:headEnd/>
            <a:tailEnd/>
          </a:ln>
        </p:spPr>
      </p:pic>
      <p:sp>
        <p:nvSpPr>
          <p:cNvPr id="1048646" name="TextBox 5"/>
          <p:cNvSpPr txBox="1"/>
          <p:nvPr/>
        </p:nvSpPr>
        <p:spPr>
          <a:xfrm>
            <a:off x="3649287" y="8355862"/>
            <a:ext cx="43226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600" lang="ru-RU"/>
              <a:t>3</a:t>
            </a:r>
          </a:p>
        </p:txBody>
      </p:sp>
      <p:sp>
        <p:nvSpPr>
          <p:cNvPr id="1048647" name="Прямоугольник 7"/>
          <p:cNvSpPr/>
          <p:nvPr/>
        </p:nvSpPr>
        <p:spPr>
          <a:xfrm>
            <a:off x="748145" y="4039985"/>
            <a:ext cx="5802284" cy="2866072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48" name="TextBox 6"/>
          <p:cNvSpPr txBox="1"/>
          <p:nvPr/>
        </p:nvSpPr>
        <p:spPr>
          <a:xfrm>
            <a:off x="969163" y="3642762"/>
            <a:ext cx="5735052" cy="329320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Никоновой </a:t>
            </a:r>
          </a:p>
          <a:p>
            <a:pPr algn="ctr"/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Зинаиде Валерьевне,</a:t>
            </a:r>
          </a:p>
          <a:p>
            <a:pPr algn="ctr"/>
            <a:r>
              <a:rPr b="1" dirty="0" sz="16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преподавателю ГАПОУ СО «Нижнетагильский государственный профессиональный колледж имени </a:t>
            </a:r>
          </a:p>
          <a:p>
            <a:pPr algn="ctr"/>
            <a:r>
              <a:rPr b="1" dirty="0" sz="1600" lang="ru-RU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Н.А.Демидова</a:t>
            </a:r>
            <a:r>
              <a:rPr b="1" dirty="0" sz="16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качественную подготовку участников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Горнозаводского конкурса буклетов на иностранном языке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«Достопримечательности родного края»</a:t>
            </a:r>
          </a:p>
        </p:txBody>
      </p:sp>
      <p:pic>
        <p:nvPicPr>
          <p:cNvPr id="2097192" name="Рисунок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69281" t="63827" r="13638" b="10944"/>
          <a:stretch>
            <a:fillRect/>
          </a:stretch>
        </p:blipFill>
        <p:spPr>
          <a:xfrm>
            <a:off x="1507011" y="1886486"/>
            <a:ext cx="888150" cy="737908"/>
          </a:xfrm>
          <a:prstGeom prst="rect"/>
          <a:effectLst>
            <a:softEdge rad="12700"/>
          </a:effectLst>
        </p:spPr>
      </p:pic>
      <p:pic>
        <p:nvPicPr>
          <p:cNvPr id="2097193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22789" t="67833" r="45696" b="17985"/>
          <a:stretch>
            <a:fillRect/>
          </a:stretch>
        </p:blipFill>
        <p:spPr>
          <a:xfrm>
            <a:off x="2492143" y="6906057"/>
            <a:ext cx="2495494" cy="1497295"/>
          </a:xfrm>
          <a:prstGeom prst="rect"/>
          <a:effectLst>
            <a:softEdge rad="63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Рисунок 9" descr="C:\Games\Улучшенное фото  progif.ru (5).png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34580" y="0"/>
            <a:ext cx="6892580" cy="9906000"/>
          </a:xfrm>
          <a:prstGeom prst="rect"/>
          <a:noFill/>
          <a:ln w="6350">
            <a:solidFill>
              <a:sysClr lastClr="000000" val="windowText"/>
            </a:solidFill>
            <a:miter lim="800000"/>
            <a:headEnd/>
            <a:tailEnd/>
          </a:ln>
        </p:spPr>
      </p:pic>
      <p:sp>
        <p:nvSpPr>
          <p:cNvPr id="1048649" name="TextBox 5"/>
          <p:cNvSpPr txBox="1"/>
          <p:nvPr/>
        </p:nvSpPr>
        <p:spPr>
          <a:xfrm>
            <a:off x="3649287" y="8355862"/>
            <a:ext cx="43226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600" lang="ru-RU"/>
              <a:t>3</a:t>
            </a:r>
          </a:p>
        </p:txBody>
      </p:sp>
      <p:sp>
        <p:nvSpPr>
          <p:cNvPr id="1048650" name="Прямоугольник 7"/>
          <p:cNvSpPr/>
          <p:nvPr/>
        </p:nvSpPr>
        <p:spPr>
          <a:xfrm>
            <a:off x="748145" y="4039985"/>
            <a:ext cx="5802284" cy="2866072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51" name="TextBox 6"/>
          <p:cNvSpPr txBox="1"/>
          <p:nvPr/>
        </p:nvSpPr>
        <p:spPr>
          <a:xfrm>
            <a:off x="969163" y="3642762"/>
            <a:ext cx="5735052" cy="329320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Андроновой </a:t>
            </a:r>
          </a:p>
          <a:p>
            <a:pPr algn="ctr"/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Дарье Михайловне,</a:t>
            </a:r>
          </a:p>
          <a:p>
            <a:pPr algn="ctr"/>
            <a:r>
              <a:rPr b="1" dirty="0" sz="16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преподавателю ГАПОУ СО «Нижнетагильский государственный профессиональный колледж имени </a:t>
            </a:r>
          </a:p>
          <a:p>
            <a:pPr algn="ctr"/>
            <a:r>
              <a:rPr b="1" dirty="0" sz="1600" lang="ru-RU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Н.А.Демидова</a:t>
            </a:r>
            <a:r>
              <a:rPr b="1" dirty="0" sz="16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качественную подготовку участника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Горнозаводского конкурса буклетов на иностранном языке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«Достопримечательности родного края»</a:t>
            </a:r>
          </a:p>
        </p:txBody>
      </p:sp>
      <p:pic>
        <p:nvPicPr>
          <p:cNvPr id="2097195" name="Рисунок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69281" t="63827" r="13638" b="10944"/>
          <a:stretch>
            <a:fillRect/>
          </a:stretch>
        </p:blipFill>
        <p:spPr>
          <a:xfrm>
            <a:off x="1507011" y="1886486"/>
            <a:ext cx="888150" cy="737908"/>
          </a:xfrm>
          <a:prstGeom prst="rect"/>
          <a:effectLst>
            <a:softEdge rad="12700"/>
          </a:effectLst>
        </p:spPr>
      </p:pic>
      <p:pic>
        <p:nvPicPr>
          <p:cNvPr id="2097196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22789" t="67833" r="45696" b="17985"/>
          <a:stretch>
            <a:fillRect/>
          </a:stretch>
        </p:blipFill>
        <p:spPr>
          <a:xfrm>
            <a:off x="2492143" y="6906057"/>
            <a:ext cx="2495494" cy="1497295"/>
          </a:xfrm>
          <a:prstGeom prst="rect"/>
          <a:effectLst>
            <a:softEdge rad="63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Рисунок 9" descr="C:\Games\Улучшенное фото  progif.ru (5).png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34580" y="0"/>
            <a:ext cx="6892580" cy="9906000"/>
          </a:xfrm>
          <a:prstGeom prst="rect"/>
          <a:noFill/>
          <a:ln w="6350">
            <a:solidFill>
              <a:sysClr lastClr="000000" val="windowText"/>
            </a:solidFill>
            <a:miter lim="800000"/>
            <a:headEnd/>
            <a:tailEnd/>
          </a:ln>
        </p:spPr>
      </p:pic>
      <p:sp>
        <p:nvSpPr>
          <p:cNvPr id="1048652" name="TextBox 5"/>
          <p:cNvSpPr txBox="1"/>
          <p:nvPr/>
        </p:nvSpPr>
        <p:spPr>
          <a:xfrm>
            <a:off x="3649287" y="8355862"/>
            <a:ext cx="43226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600" lang="ru-RU"/>
              <a:t>3</a:t>
            </a:r>
          </a:p>
        </p:txBody>
      </p:sp>
      <p:sp>
        <p:nvSpPr>
          <p:cNvPr id="1048653" name="Прямоугольник 7"/>
          <p:cNvSpPr/>
          <p:nvPr/>
        </p:nvSpPr>
        <p:spPr>
          <a:xfrm>
            <a:off x="748145" y="4039985"/>
            <a:ext cx="5802284" cy="2866072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54" name="TextBox 6"/>
          <p:cNvSpPr txBox="1"/>
          <p:nvPr/>
        </p:nvSpPr>
        <p:spPr>
          <a:xfrm>
            <a:off x="969163" y="3642762"/>
            <a:ext cx="5735052" cy="304698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800" lang="ru-RU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Дойниковой</a:t>
            </a:r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Надежде Владимировне,</a:t>
            </a:r>
          </a:p>
          <a:p>
            <a:pPr algn="ctr"/>
            <a:r>
              <a:rPr b="1" dirty="0" sz="16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преподавателю ГАПОУ СО «Нижнетагильский государственный колледж имени Н.А. Демидова»,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качественную подготовку участника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Горнозаводского конкурса буклетов на иностранном языке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«Достопримечательности родного края»</a:t>
            </a:r>
          </a:p>
        </p:txBody>
      </p:sp>
      <p:pic>
        <p:nvPicPr>
          <p:cNvPr id="2097198" name="Рисунок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69281" t="63827" r="13638" b="10944"/>
          <a:stretch>
            <a:fillRect/>
          </a:stretch>
        </p:blipFill>
        <p:spPr>
          <a:xfrm>
            <a:off x="1507011" y="1886486"/>
            <a:ext cx="888150" cy="737908"/>
          </a:xfrm>
          <a:prstGeom prst="rect"/>
          <a:effectLst>
            <a:softEdge rad="12700"/>
          </a:effectLst>
        </p:spPr>
      </p:pic>
      <p:pic>
        <p:nvPicPr>
          <p:cNvPr id="2097199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22789" t="67833" r="45696" b="17985"/>
          <a:stretch>
            <a:fillRect/>
          </a:stretch>
        </p:blipFill>
        <p:spPr>
          <a:xfrm>
            <a:off x="2492143" y="6906057"/>
            <a:ext cx="2495494" cy="1497295"/>
          </a:xfrm>
          <a:prstGeom prst="rect"/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Рисунок 9" descr="C:\Games\Улучшенное фото  progif.ru (5).png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34580" y="0"/>
            <a:ext cx="6892580" cy="9906000"/>
          </a:xfrm>
          <a:prstGeom prst="rect"/>
          <a:noFill/>
          <a:ln w="6350">
            <a:solidFill>
              <a:sysClr lastClr="000000" val="windowText"/>
            </a:solidFill>
            <a:miter lim="800000"/>
            <a:headEnd/>
            <a:tailEnd/>
          </a:ln>
        </p:spPr>
      </p:pic>
      <p:sp>
        <p:nvSpPr>
          <p:cNvPr id="1048655" name="TextBox 5"/>
          <p:cNvSpPr txBox="1"/>
          <p:nvPr/>
        </p:nvSpPr>
        <p:spPr>
          <a:xfrm>
            <a:off x="3649287" y="8355862"/>
            <a:ext cx="43226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600" lang="ru-RU"/>
              <a:t>3</a:t>
            </a:r>
          </a:p>
        </p:txBody>
      </p:sp>
      <p:sp>
        <p:nvSpPr>
          <p:cNvPr id="1048656" name="Прямоугольник 7"/>
          <p:cNvSpPr/>
          <p:nvPr/>
        </p:nvSpPr>
        <p:spPr>
          <a:xfrm>
            <a:off x="748145" y="4039985"/>
            <a:ext cx="5802284" cy="2866072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57" name="TextBox 6"/>
          <p:cNvSpPr txBox="1"/>
          <p:nvPr/>
        </p:nvSpPr>
        <p:spPr>
          <a:xfrm>
            <a:off x="969163" y="3642762"/>
            <a:ext cx="5735052" cy="329320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Кузнецовой </a:t>
            </a:r>
          </a:p>
          <a:p>
            <a:pPr algn="ctr"/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Светлане Валерьевне,</a:t>
            </a:r>
          </a:p>
          <a:p>
            <a:pPr algn="ctr"/>
            <a:r>
              <a:rPr b="1" dirty="0" sz="16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преподавателю ГАПОУ СО «Нижнетагильский горно-металлургический колледж имени </a:t>
            </a:r>
          </a:p>
          <a:p>
            <a:pPr algn="ctr"/>
            <a:r>
              <a:rPr b="1" dirty="0" sz="16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 и М.Е. Черепановых»,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качественную подготовку участника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Горнозаводского конкурса буклетов на иностранном языке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«Достопримечательности родного края»</a:t>
            </a:r>
          </a:p>
        </p:txBody>
      </p:sp>
      <p:pic>
        <p:nvPicPr>
          <p:cNvPr id="2097201" name="Рисунок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69281" t="63827" r="13638" b="10944"/>
          <a:stretch>
            <a:fillRect/>
          </a:stretch>
        </p:blipFill>
        <p:spPr>
          <a:xfrm>
            <a:off x="1507011" y="1886486"/>
            <a:ext cx="888150" cy="737908"/>
          </a:xfrm>
          <a:prstGeom prst="rect"/>
          <a:effectLst>
            <a:softEdge rad="12700"/>
          </a:effectLst>
        </p:spPr>
      </p:pic>
      <p:pic>
        <p:nvPicPr>
          <p:cNvPr id="2097202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22789" t="67833" r="45696" b="17985"/>
          <a:stretch>
            <a:fillRect/>
          </a:stretch>
        </p:blipFill>
        <p:spPr>
          <a:xfrm>
            <a:off x="2492143" y="6906057"/>
            <a:ext cx="2495494" cy="1497295"/>
          </a:xfrm>
          <a:prstGeom prst="rect"/>
          <a:effectLst>
            <a:softEdge rad="63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Рисунок 9" descr="C:\Games\Улучшенное фото  progif.ru (5).png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34580" y="0"/>
            <a:ext cx="6892580" cy="9906000"/>
          </a:xfrm>
          <a:prstGeom prst="rect"/>
          <a:noFill/>
          <a:ln w="6350">
            <a:solidFill>
              <a:sysClr lastClr="000000" val="windowText"/>
            </a:solidFill>
            <a:miter lim="800000"/>
            <a:headEnd/>
            <a:tailEnd/>
          </a:ln>
        </p:spPr>
      </p:pic>
      <p:sp>
        <p:nvSpPr>
          <p:cNvPr id="1048658" name="TextBox 5"/>
          <p:cNvSpPr txBox="1"/>
          <p:nvPr/>
        </p:nvSpPr>
        <p:spPr>
          <a:xfrm>
            <a:off x="3649287" y="8355862"/>
            <a:ext cx="43226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600" lang="ru-RU"/>
              <a:t>3</a:t>
            </a:r>
          </a:p>
        </p:txBody>
      </p:sp>
      <p:sp>
        <p:nvSpPr>
          <p:cNvPr id="1048659" name="Прямоугольник 7"/>
          <p:cNvSpPr/>
          <p:nvPr/>
        </p:nvSpPr>
        <p:spPr>
          <a:xfrm>
            <a:off x="748145" y="4039985"/>
            <a:ext cx="5802284" cy="2866072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60" name="TextBox 6"/>
          <p:cNvSpPr txBox="1"/>
          <p:nvPr/>
        </p:nvSpPr>
        <p:spPr>
          <a:xfrm>
            <a:off x="969163" y="3642762"/>
            <a:ext cx="5735052" cy="304698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Герасимовой </a:t>
            </a:r>
          </a:p>
          <a:p>
            <a:pPr algn="ctr"/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Марине Николаевне,</a:t>
            </a:r>
          </a:p>
          <a:p>
            <a:pPr algn="ctr"/>
            <a:r>
              <a:rPr b="1" dirty="0" sz="16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преподавателю ГАПОУ СО «Нижнетагильский торгово-экономический колледж»,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качественную подготовку участников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Горнозаводского конкурса буклетов на иностранном языке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«Достопримечательности родного края»</a:t>
            </a:r>
          </a:p>
        </p:txBody>
      </p:sp>
      <p:pic>
        <p:nvPicPr>
          <p:cNvPr id="2097204" name="Рисунок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69281" t="63827" r="13638" b="10944"/>
          <a:stretch>
            <a:fillRect/>
          </a:stretch>
        </p:blipFill>
        <p:spPr>
          <a:xfrm>
            <a:off x="1507011" y="1886486"/>
            <a:ext cx="888150" cy="737908"/>
          </a:xfrm>
          <a:prstGeom prst="rect"/>
          <a:effectLst>
            <a:softEdge rad="12700"/>
          </a:effectLst>
        </p:spPr>
      </p:pic>
      <p:pic>
        <p:nvPicPr>
          <p:cNvPr id="2097205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22789" t="67833" r="45696" b="17985"/>
          <a:stretch>
            <a:fillRect/>
          </a:stretch>
        </p:blipFill>
        <p:spPr>
          <a:xfrm>
            <a:off x="2492143" y="6906057"/>
            <a:ext cx="2495494" cy="1497295"/>
          </a:xfrm>
          <a:prstGeom prst="rect"/>
          <a:effectLst>
            <a:softEdge rad="63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6" name="Рисунок 9" descr="C:\Games\Улучшенное фото  progif.ru (5).png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34580" y="0"/>
            <a:ext cx="6892580" cy="9906000"/>
          </a:xfrm>
          <a:prstGeom prst="rect"/>
          <a:noFill/>
          <a:ln w="6350">
            <a:solidFill>
              <a:sysClr lastClr="000000" val="windowText"/>
            </a:solidFill>
            <a:miter lim="800000"/>
            <a:headEnd/>
            <a:tailEnd/>
          </a:ln>
        </p:spPr>
      </p:pic>
      <p:sp>
        <p:nvSpPr>
          <p:cNvPr id="1048661" name="TextBox 5"/>
          <p:cNvSpPr txBox="1"/>
          <p:nvPr/>
        </p:nvSpPr>
        <p:spPr>
          <a:xfrm>
            <a:off x="3649287" y="8355862"/>
            <a:ext cx="43226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600" lang="ru-RU"/>
              <a:t>3</a:t>
            </a:r>
          </a:p>
        </p:txBody>
      </p:sp>
      <p:sp>
        <p:nvSpPr>
          <p:cNvPr id="1048662" name="Прямоугольник 7"/>
          <p:cNvSpPr/>
          <p:nvPr/>
        </p:nvSpPr>
        <p:spPr>
          <a:xfrm>
            <a:off x="748145" y="4039985"/>
            <a:ext cx="5802284" cy="2866072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63" name="TextBox 6"/>
          <p:cNvSpPr txBox="1"/>
          <p:nvPr/>
        </p:nvSpPr>
        <p:spPr>
          <a:xfrm>
            <a:off x="969163" y="3642762"/>
            <a:ext cx="5735052" cy="304698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800" lang="ru-RU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Тимеровой</a:t>
            </a:r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Ольге </a:t>
            </a:r>
            <a:r>
              <a:rPr b="1" dirty="0" sz="2800" lang="ru-RU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Равильевне</a:t>
            </a:r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b="1" dirty="0" sz="16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преподавателю ГАПОУ СО «Нижнетагильский торгово-экономический колледж»,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качественную подготовку участников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Горнозаводского конкурса буклетов на иностранном языке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«Достопримечательности родного края»</a:t>
            </a:r>
          </a:p>
        </p:txBody>
      </p:sp>
      <p:pic>
        <p:nvPicPr>
          <p:cNvPr id="2097207" name="Рисунок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69281" t="63827" r="13638" b="10944"/>
          <a:stretch>
            <a:fillRect/>
          </a:stretch>
        </p:blipFill>
        <p:spPr>
          <a:xfrm>
            <a:off x="1507011" y="1886486"/>
            <a:ext cx="888150" cy="737908"/>
          </a:xfrm>
          <a:prstGeom prst="rect"/>
          <a:effectLst>
            <a:softEdge rad="12700"/>
          </a:effectLst>
        </p:spPr>
      </p:pic>
      <p:pic>
        <p:nvPicPr>
          <p:cNvPr id="2097208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22789" t="67833" r="45696" b="17985"/>
          <a:stretch>
            <a:fillRect/>
          </a:stretch>
        </p:blipFill>
        <p:spPr>
          <a:xfrm>
            <a:off x="2492143" y="6906057"/>
            <a:ext cx="2495494" cy="1497295"/>
          </a:xfrm>
          <a:prstGeom prst="rect"/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sp>
        <p:nvSpPr>
          <p:cNvPr id="104859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155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112383"/>
            <a:ext cx="6858000" cy="9681233"/>
          </a:xfrm>
          <a:prstGeom prst="rect"/>
        </p:spPr>
      </p:pic>
      <p:pic>
        <p:nvPicPr>
          <p:cNvPr id="2097156" name="Рисунок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2789" t="67833" r="45696" b="17985"/>
          <a:stretch>
            <a:fillRect/>
          </a:stretch>
        </p:blipFill>
        <p:spPr>
          <a:xfrm>
            <a:off x="2531187" y="7142761"/>
            <a:ext cx="2495494" cy="1497295"/>
          </a:xfrm>
          <a:prstGeom prst="rect"/>
          <a:effectLst>
            <a:softEdge rad="63500"/>
          </a:effectLst>
        </p:spPr>
      </p:pic>
      <p:sp>
        <p:nvSpPr>
          <p:cNvPr id="1048593" name="TextBox 5"/>
          <p:cNvSpPr txBox="1"/>
          <p:nvPr/>
        </p:nvSpPr>
        <p:spPr>
          <a:xfrm>
            <a:off x="3258590" y="8645236"/>
            <a:ext cx="43226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048594" name="Прямоугольник 7"/>
          <p:cNvSpPr/>
          <p:nvPr/>
        </p:nvSpPr>
        <p:spPr>
          <a:xfrm>
            <a:off x="2726575" y="4952999"/>
            <a:ext cx="3391592" cy="1795931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95" name="TextBox 6"/>
          <p:cNvSpPr txBox="1"/>
          <p:nvPr/>
        </p:nvSpPr>
        <p:spPr>
          <a:xfrm>
            <a:off x="2061882" y="4665762"/>
            <a:ext cx="4196043" cy="25679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Фроловой 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Диане Игоревне,</a:t>
            </a:r>
          </a:p>
          <a:p>
            <a:pPr algn="ctr"/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обучающейся ГАПОУ СО «Нижнетагильский государственный профессиональный колледж имени </a:t>
            </a:r>
            <a:r>
              <a:rPr b="1" dirty="0" sz="1400" lang="ru-RU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Н.А.Демидова</a:t>
            </a:r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в Горнозаводском конкурсе буклетов на иностранном языке «Достопримечательности родного края»</a:t>
            </a:r>
          </a:p>
          <a:p>
            <a:pPr algn="ctr"/>
            <a:endParaRPr b="1" dirty="0"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7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69281" t="63827" r="13638" b="10944"/>
          <a:stretch>
            <a:fillRect/>
          </a:stretch>
        </p:blipFill>
        <p:spPr>
          <a:xfrm>
            <a:off x="633602" y="785566"/>
            <a:ext cx="1428280" cy="1186669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9" name="Рисунок 9" descr="C:\Games\Улучшенное фото  progif.ru (5).png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34580" y="0"/>
            <a:ext cx="6892580" cy="9906000"/>
          </a:xfrm>
          <a:prstGeom prst="rect"/>
          <a:noFill/>
          <a:ln w="6350">
            <a:solidFill>
              <a:sysClr lastClr="000000" val="windowText"/>
            </a:solidFill>
            <a:miter lim="800000"/>
            <a:headEnd/>
            <a:tailEnd/>
          </a:ln>
        </p:spPr>
      </p:pic>
      <p:sp>
        <p:nvSpPr>
          <p:cNvPr id="1048664" name="TextBox 5"/>
          <p:cNvSpPr txBox="1"/>
          <p:nvPr/>
        </p:nvSpPr>
        <p:spPr>
          <a:xfrm>
            <a:off x="3649287" y="8355862"/>
            <a:ext cx="43226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600" lang="ru-RU"/>
              <a:t>3</a:t>
            </a:r>
          </a:p>
        </p:txBody>
      </p:sp>
      <p:sp>
        <p:nvSpPr>
          <p:cNvPr id="1048665" name="Прямоугольник 7"/>
          <p:cNvSpPr/>
          <p:nvPr/>
        </p:nvSpPr>
        <p:spPr>
          <a:xfrm>
            <a:off x="748145" y="4039985"/>
            <a:ext cx="5802284" cy="2866072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66" name="TextBox 6"/>
          <p:cNvSpPr txBox="1"/>
          <p:nvPr/>
        </p:nvSpPr>
        <p:spPr>
          <a:xfrm>
            <a:off x="969163" y="3642762"/>
            <a:ext cx="5735052" cy="304698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Мехоношиной </a:t>
            </a:r>
          </a:p>
          <a:p>
            <a:pPr algn="ctr"/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Ольге Васильевне,</a:t>
            </a:r>
          </a:p>
          <a:p>
            <a:pPr algn="ctr"/>
            <a:r>
              <a:rPr b="1" dirty="0" sz="16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преподавателю ГАПОУ СО «Нижнетагильский педагогический колледж №2»,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качественную подготовку участника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Горнозаводского конкурса буклетов на иностранном языке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«Достопримечательности родного края»</a:t>
            </a:r>
          </a:p>
        </p:txBody>
      </p:sp>
      <p:pic>
        <p:nvPicPr>
          <p:cNvPr id="2097210" name="Рисунок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69281" t="63827" r="13638" b="10944"/>
          <a:stretch>
            <a:fillRect/>
          </a:stretch>
        </p:blipFill>
        <p:spPr>
          <a:xfrm>
            <a:off x="1507011" y="1886486"/>
            <a:ext cx="888150" cy="737908"/>
          </a:xfrm>
          <a:prstGeom prst="rect"/>
          <a:effectLst>
            <a:softEdge rad="12700"/>
          </a:effectLst>
        </p:spPr>
      </p:pic>
      <p:pic>
        <p:nvPicPr>
          <p:cNvPr id="2097211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22789" t="67833" r="45696" b="17985"/>
          <a:stretch>
            <a:fillRect/>
          </a:stretch>
        </p:blipFill>
        <p:spPr>
          <a:xfrm>
            <a:off x="2492143" y="6906057"/>
            <a:ext cx="2495494" cy="1497295"/>
          </a:xfrm>
          <a:prstGeom prst="rect"/>
          <a:effectLst>
            <a:softEdge rad="63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2" name="Рисунок 9" descr="C:\Games\Улучшенное фото  progif.ru (5).png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34580" y="0"/>
            <a:ext cx="6892580" cy="9906000"/>
          </a:xfrm>
          <a:prstGeom prst="rect"/>
          <a:noFill/>
          <a:ln w="6350">
            <a:solidFill>
              <a:sysClr lastClr="000000" val="windowText"/>
            </a:solidFill>
            <a:miter lim="800000"/>
            <a:headEnd/>
            <a:tailEnd/>
          </a:ln>
        </p:spPr>
      </p:pic>
      <p:sp>
        <p:nvSpPr>
          <p:cNvPr id="1048667" name="TextBox 5"/>
          <p:cNvSpPr txBox="1"/>
          <p:nvPr/>
        </p:nvSpPr>
        <p:spPr>
          <a:xfrm>
            <a:off x="3649287" y="8355862"/>
            <a:ext cx="43226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600" lang="ru-RU"/>
              <a:t>3</a:t>
            </a:r>
          </a:p>
        </p:txBody>
      </p:sp>
      <p:sp>
        <p:nvSpPr>
          <p:cNvPr id="1048668" name="Прямоугольник 7"/>
          <p:cNvSpPr/>
          <p:nvPr/>
        </p:nvSpPr>
        <p:spPr>
          <a:xfrm>
            <a:off x="748145" y="4039985"/>
            <a:ext cx="5802284" cy="2866072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69" name="TextBox 6"/>
          <p:cNvSpPr txBox="1"/>
          <p:nvPr/>
        </p:nvSpPr>
        <p:spPr>
          <a:xfrm>
            <a:off x="969163" y="3642762"/>
            <a:ext cx="5735052" cy="304698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800" lang="ru-RU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Нечкиной</a:t>
            </a:r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b="1" dirty="0" sz="2800" lang="ru-RU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Екатерине Андреевне,</a:t>
            </a:r>
          </a:p>
          <a:p>
            <a:pPr algn="ctr"/>
            <a:r>
              <a:rPr b="1" dirty="0" sz="16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преподавателю ГАПОУ СО «Уральский горнозаводской колледж имени Демидовых»,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качественную подготовку участника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Горнозаводского конкурса буклетов на иностранном языке </a:t>
            </a:r>
          </a:p>
          <a:p>
            <a:pPr algn="ctr"/>
            <a:r>
              <a:rPr b="1" dirty="0" sz="2000"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«Достопримечательности родного края»</a:t>
            </a:r>
          </a:p>
        </p:txBody>
      </p:sp>
      <p:pic>
        <p:nvPicPr>
          <p:cNvPr id="2097213" name="Рисунок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69281" t="63827" r="13638" b="10944"/>
          <a:stretch>
            <a:fillRect/>
          </a:stretch>
        </p:blipFill>
        <p:spPr>
          <a:xfrm>
            <a:off x="1507011" y="1886486"/>
            <a:ext cx="888150" cy="737908"/>
          </a:xfrm>
          <a:prstGeom prst="rect"/>
          <a:effectLst>
            <a:softEdge rad="12700"/>
          </a:effectLst>
        </p:spPr>
      </p:pic>
      <p:pic>
        <p:nvPicPr>
          <p:cNvPr id="2097214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22789" t="67833" r="45696" b="17985"/>
          <a:stretch>
            <a:fillRect/>
          </a:stretch>
        </p:blipFill>
        <p:spPr>
          <a:xfrm>
            <a:off x="2492143" y="6906057"/>
            <a:ext cx="2495494" cy="1497295"/>
          </a:xfrm>
          <a:prstGeom prst="rect"/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sp>
        <p:nvSpPr>
          <p:cNvPr id="104859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158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112383"/>
            <a:ext cx="6858000" cy="9681233"/>
          </a:xfrm>
          <a:prstGeom prst="rect"/>
        </p:spPr>
      </p:pic>
      <p:pic>
        <p:nvPicPr>
          <p:cNvPr id="2097159" name="Рисунок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2789" t="67833" r="45696" b="17985"/>
          <a:stretch>
            <a:fillRect/>
          </a:stretch>
        </p:blipFill>
        <p:spPr>
          <a:xfrm>
            <a:off x="2531187" y="7142761"/>
            <a:ext cx="2495494" cy="1497295"/>
          </a:xfrm>
          <a:prstGeom prst="rect"/>
          <a:effectLst>
            <a:softEdge rad="63500"/>
          </a:effectLst>
        </p:spPr>
      </p:pic>
      <p:sp>
        <p:nvSpPr>
          <p:cNvPr id="1048598" name="TextBox 5"/>
          <p:cNvSpPr txBox="1"/>
          <p:nvPr/>
        </p:nvSpPr>
        <p:spPr>
          <a:xfrm>
            <a:off x="3258590" y="8645236"/>
            <a:ext cx="43226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048599" name="Прямоугольник 7"/>
          <p:cNvSpPr/>
          <p:nvPr/>
        </p:nvSpPr>
        <p:spPr>
          <a:xfrm>
            <a:off x="2726575" y="4952999"/>
            <a:ext cx="3391592" cy="1795931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00" name="TextBox 6"/>
          <p:cNvSpPr txBox="1"/>
          <p:nvPr/>
        </p:nvSpPr>
        <p:spPr>
          <a:xfrm>
            <a:off x="2061882" y="4665762"/>
            <a:ext cx="4196043" cy="25679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Рябовой 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Анастасии Даниловне,</a:t>
            </a:r>
          </a:p>
          <a:p>
            <a:pPr algn="ctr"/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обучающейся ГАПОУ СО «Нижнетагильский горно-металлургический колледж имени </a:t>
            </a:r>
          </a:p>
          <a:p>
            <a:pPr algn="ctr"/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 и М.Е. Черепановых»,</a:t>
            </a:r>
          </a:p>
          <a:p>
            <a:pPr algn="ctr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в Горнозаводском конкурсе буклетов на иностранном языке «Достопримечательности родного края»</a:t>
            </a:r>
          </a:p>
          <a:p>
            <a:pPr algn="ctr"/>
            <a:endParaRPr b="1" dirty="0"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0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69281" t="63827" r="13638" b="10944"/>
          <a:stretch>
            <a:fillRect/>
          </a:stretch>
        </p:blipFill>
        <p:spPr>
          <a:xfrm>
            <a:off x="633602" y="785566"/>
            <a:ext cx="1428280" cy="1186669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sp>
        <p:nvSpPr>
          <p:cNvPr id="104860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161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112383"/>
            <a:ext cx="6858000" cy="9681233"/>
          </a:xfrm>
          <a:prstGeom prst="rect"/>
        </p:spPr>
      </p:pic>
      <p:pic>
        <p:nvPicPr>
          <p:cNvPr id="2097162" name="Рисунок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2789" t="67833" r="45696" b="17985"/>
          <a:stretch>
            <a:fillRect/>
          </a:stretch>
        </p:blipFill>
        <p:spPr>
          <a:xfrm>
            <a:off x="2531187" y="7142761"/>
            <a:ext cx="2495494" cy="1497295"/>
          </a:xfrm>
          <a:prstGeom prst="rect"/>
          <a:effectLst>
            <a:softEdge rad="63500"/>
          </a:effectLst>
        </p:spPr>
      </p:pic>
      <p:sp>
        <p:nvSpPr>
          <p:cNvPr id="1048603" name="TextBox 5"/>
          <p:cNvSpPr txBox="1"/>
          <p:nvPr/>
        </p:nvSpPr>
        <p:spPr>
          <a:xfrm>
            <a:off x="3258590" y="8645236"/>
            <a:ext cx="43226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048604" name="Прямоугольник 7"/>
          <p:cNvSpPr/>
          <p:nvPr/>
        </p:nvSpPr>
        <p:spPr>
          <a:xfrm>
            <a:off x="2726575" y="4952999"/>
            <a:ext cx="3391592" cy="1795931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05" name="TextBox 6"/>
          <p:cNvSpPr txBox="1"/>
          <p:nvPr/>
        </p:nvSpPr>
        <p:spPr>
          <a:xfrm>
            <a:off x="2061882" y="4665762"/>
            <a:ext cx="4196043" cy="23647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Мелешкиной 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Кристине Александровне,</a:t>
            </a:r>
          </a:p>
          <a:p>
            <a:pPr algn="ctr"/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обучающейся ГАПОУ СО «Нижнетагильский торгово-экономический колледж»,</a:t>
            </a:r>
          </a:p>
          <a:p>
            <a:pPr algn="ctr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в Горнозаводском конкурсе буклетов на иностранном языке «Достопримечательности родного края»</a:t>
            </a:r>
          </a:p>
          <a:p>
            <a:pPr algn="ctr"/>
            <a:endParaRPr b="1" dirty="0"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3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69281" t="63827" r="13638" b="10944"/>
          <a:stretch>
            <a:fillRect/>
          </a:stretch>
        </p:blipFill>
        <p:spPr>
          <a:xfrm>
            <a:off x="633602" y="785566"/>
            <a:ext cx="1428280" cy="1186669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sp>
        <p:nvSpPr>
          <p:cNvPr id="104860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164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112383"/>
            <a:ext cx="6858000" cy="9681233"/>
          </a:xfrm>
          <a:prstGeom prst="rect"/>
        </p:spPr>
      </p:pic>
      <p:pic>
        <p:nvPicPr>
          <p:cNvPr id="2097165" name="Рисунок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2789" t="67833" r="45696" b="17985"/>
          <a:stretch>
            <a:fillRect/>
          </a:stretch>
        </p:blipFill>
        <p:spPr>
          <a:xfrm>
            <a:off x="2531187" y="7142761"/>
            <a:ext cx="2495494" cy="1497295"/>
          </a:xfrm>
          <a:prstGeom prst="rect"/>
          <a:effectLst>
            <a:softEdge rad="63500"/>
          </a:effectLst>
        </p:spPr>
      </p:pic>
      <p:sp>
        <p:nvSpPr>
          <p:cNvPr id="1048608" name="TextBox 5"/>
          <p:cNvSpPr txBox="1"/>
          <p:nvPr/>
        </p:nvSpPr>
        <p:spPr>
          <a:xfrm>
            <a:off x="3258590" y="8645236"/>
            <a:ext cx="43226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048609" name="Прямоугольник 7"/>
          <p:cNvSpPr/>
          <p:nvPr/>
        </p:nvSpPr>
        <p:spPr>
          <a:xfrm>
            <a:off x="2726575" y="4952999"/>
            <a:ext cx="3391592" cy="1795931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10" name="TextBox 6"/>
          <p:cNvSpPr txBox="1"/>
          <p:nvPr/>
        </p:nvSpPr>
        <p:spPr>
          <a:xfrm>
            <a:off x="2061882" y="4665762"/>
            <a:ext cx="4196043" cy="243143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Исаевой 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Анастасии Анатольевне,</a:t>
            </a:r>
          </a:p>
          <a:p>
            <a:pPr algn="ctr"/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обучающейся ГАПОУ СО «Нижнетагильский торгово-экономический колледж»,</a:t>
            </a:r>
          </a:p>
          <a:p>
            <a:pPr algn="ctr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в Горнозаводском конкурсе буклетов на иностранном языке «Достопримечательности родного края»</a:t>
            </a:r>
          </a:p>
          <a:p>
            <a:pPr algn="ctr"/>
            <a:endParaRPr b="1" dirty="0"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6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69281" t="63827" r="13638" b="10944"/>
          <a:stretch>
            <a:fillRect/>
          </a:stretch>
        </p:blipFill>
        <p:spPr>
          <a:xfrm>
            <a:off x="633602" y="785566"/>
            <a:ext cx="1428280" cy="1186669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sp>
        <p:nvSpPr>
          <p:cNvPr id="104861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167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112383"/>
            <a:ext cx="6858000" cy="9681233"/>
          </a:xfrm>
          <a:prstGeom prst="rect"/>
        </p:spPr>
      </p:pic>
      <p:pic>
        <p:nvPicPr>
          <p:cNvPr id="2097168" name="Рисунок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2789" t="67833" r="45696" b="17985"/>
          <a:stretch>
            <a:fillRect/>
          </a:stretch>
        </p:blipFill>
        <p:spPr>
          <a:xfrm>
            <a:off x="2531187" y="7142761"/>
            <a:ext cx="2495494" cy="1497295"/>
          </a:xfrm>
          <a:prstGeom prst="rect"/>
          <a:effectLst>
            <a:softEdge rad="63500"/>
          </a:effectLst>
        </p:spPr>
      </p:pic>
      <p:sp>
        <p:nvSpPr>
          <p:cNvPr id="1048613" name="TextBox 5"/>
          <p:cNvSpPr txBox="1"/>
          <p:nvPr/>
        </p:nvSpPr>
        <p:spPr>
          <a:xfrm>
            <a:off x="3258590" y="8645236"/>
            <a:ext cx="43226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048614" name="Прямоугольник 7"/>
          <p:cNvSpPr/>
          <p:nvPr/>
        </p:nvSpPr>
        <p:spPr>
          <a:xfrm>
            <a:off x="2726575" y="4952999"/>
            <a:ext cx="3391592" cy="1795931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15" name="TextBox 6"/>
          <p:cNvSpPr txBox="1"/>
          <p:nvPr/>
        </p:nvSpPr>
        <p:spPr>
          <a:xfrm>
            <a:off x="2061882" y="4665762"/>
            <a:ext cx="4196043" cy="243143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Лаптевой 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Анне Сергеевне,</a:t>
            </a:r>
          </a:p>
          <a:p>
            <a:pPr algn="ctr"/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обучающейся ГАПОУ СО «Нижнетагильский торгово-экономический колледж»,</a:t>
            </a:r>
          </a:p>
          <a:p>
            <a:pPr algn="ctr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в Горнозаводском конкурсе буклетов на иностранном языке «Достопримечательности родного края»</a:t>
            </a:r>
          </a:p>
          <a:p>
            <a:pPr algn="ctr"/>
            <a:endParaRPr b="1" dirty="0"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9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69281" t="63827" r="13638" b="10944"/>
          <a:stretch>
            <a:fillRect/>
          </a:stretch>
        </p:blipFill>
        <p:spPr>
          <a:xfrm>
            <a:off x="633602" y="785566"/>
            <a:ext cx="1428280" cy="1186669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sp>
        <p:nvSpPr>
          <p:cNvPr id="104861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170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112383"/>
            <a:ext cx="6858000" cy="9681233"/>
          </a:xfrm>
          <a:prstGeom prst="rect"/>
        </p:spPr>
      </p:pic>
      <p:pic>
        <p:nvPicPr>
          <p:cNvPr id="2097171" name="Рисунок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2789" t="67833" r="45696" b="17985"/>
          <a:stretch>
            <a:fillRect/>
          </a:stretch>
        </p:blipFill>
        <p:spPr>
          <a:xfrm>
            <a:off x="2531187" y="7142761"/>
            <a:ext cx="2495494" cy="1497295"/>
          </a:xfrm>
          <a:prstGeom prst="rect"/>
          <a:effectLst>
            <a:softEdge rad="63500"/>
          </a:effectLst>
        </p:spPr>
      </p:pic>
      <p:sp>
        <p:nvSpPr>
          <p:cNvPr id="1048618" name="TextBox 5"/>
          <p:cNvSpPr txBox="1"/>
          <p:nvPr/>
        </p:nvSpPr>
        <p:spPr>
          <a:xfrm>
            <a:off x="3258590" y="8645236"/>
            <a:ext cx="43226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048619" name="Прямоугольник 7"/>
          <p:cNvSpPr/>
          <p:nvPr/>
        </p:nvSpPr>
        <p:spPr>
          <a:xfrm>
            <a:off x="2726575" y="4952999"/>
            <a:ext cx="3391592" cy="1795931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20" name="TextBox 6"/>
          <p:cNvSpPr txBox="1"/>
          <p:nvPr/>
        </p:nvSpPr>
        <p:spPr>
          <a:xfrm>
            <a:off x="2061882" y="4665762"/>
            <a:ext cx="4196043" cy="243143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Ларцевой 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Валерии Сергеевне,</a:t>
            </a:r>
          </a:p>
          <a:p>
            <a:pPr algn="ctr"/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обучающейся ГАПОУ СО «Нижнетагильский торгово-экономический колледж»,</a:t>
            </a:r>
          </a:p>
          <a:p>
            <a:pPr algn="ctr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в Горнозаводском конкурсе буклетов на иностранном языке «Достопримечательности родного края»</a:t>
            </a:r>
          </a:p>
          <a:p>
            <a:pPr algn="ctr"/>
            <a:endParaRPr b="1" dirty="0"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2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69281" t="63827" r="13638" b="10944"/>
          <a:stretch>
            <a:fillRect/>
          </a:stretch>
        </p:blipFill>
        <p:spPr>
          <a:xfrm>
            <a:off x="633602" y="785566"/>
            <a:ext cx="1428280" cy="1186669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sp>
        <p:nvSpPr>
          <p:cNvPr id="104862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173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112383"/>
            <a:ext cx="6858000" cy="9681233"/>
          </a:xfrm>
          <a:prstGeom prst="rect"/>
        </p:spPr>
      </p:pic>
      <p:pic>
        <p:nvPicPr>
          <p:cNvPr id="2097174" name="Рисунок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2789" t="67833" r="45696" b="17985"/>
          <a:stretch>
            <a:fillRect/>
          </a:stretch>
        </p:blipFill>
        <p:spPr>
          <a:xfrm>
            <a:off x="2531187" y="7142761"/>
            <a:ext cx="2495494" cy="1497295"/>
          </a:xfrm>
          <a:prstGeom prst="rect"/>
          <a:effectLst>
            <a:softEdge rad="63500"/>
          </a:effectLst>
        </p:spPr>
      </p:pic>
      <p:sp>
        <p:nvSpPr>
          <p:cNvPr id="1048623" name="TextBox 5"/>
          <p:cNvSpPr txBox="1"/>
          <p:nvPr/>
        </p:nvSpPr>
        <p:spPr>
          <a:xfrm>
            <a:off x="3258590" y="8645236"/>
            <a:ext cx="43226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048624" name="Прямоугольник 7"/>
          <p:cNvSpPr/>
          <p:nvPr/>
        </p:nvSpPr>
        <p:spPr>
          <a:xfrm>
            <a:off x="2726575" y="4952999"/>
            <a:ext cx="3391592" cy="1795931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25" name="TextBox 6"/>
          <p:cNvSpPr txBox="1"/>
          <p:nvPr/>
        </p:nvSpPr>
        <p:spPr>
          <a:xfrm>
            <a:off x="2061882" y="4665762"/>
            <a:ext cx="4196043" cy="243143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000" lang="ru-RU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Хотяновской</a:t>
            </a:r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Аните Григорьевне,</a:t>
            </a:r>
          </a:p>
          <a:p>
            <a:pPr algn="ctr"/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обучающейся ГАПОУ СО «Нижнетагильский торгово-экономический колледж»,</a:t>
            </a:r>
          </a:p>
          <a:p>
            <a:pPr algn="ctr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в Горнозаводском конкурсе буклетов на иностранном языке «Достопримечательности родного края»</a:t>
            </a:r>
          </a:p>
          <a:p>
            <a:pPr algn="ctr"/>
            <a:endParaRPr b="1" dirty="0"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5" name="Рисунок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69281" t="63827" r="13638" b="10944"/>
          <a:stretch>
            <a:fillRect/>
          </a:stretch>
        </p:blipFill>
        <p:spPr>
          <a:xfrm>
            <a:off x="633602" y="785566"/>
            <a:ext cx="1428280" cy="1186669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pic>
        <p:nvPicPr>
          <p:cNvPr id="2097176" name="Рисунок 9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112383"/>
            <a:ext cx="6858000" cy="9681233"/>
          </a:xfrm>
          <a:prstGeom prst="rect"/>
        </p:spPr>
      </p:pic>
      <p:pic>
        <p:nvPicPr>
          <p:cNvPr id="2097177" name="Рисунок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2789" t="67833" r="45696" b="17985"/>
          <a:stretch>
            <a:fillRect/>
          </a:stretch>
        </p:blipFill>
        <p:spPr>
          <a:xfrm>
            <a:off x="2443105" y="7142761"/>
            <a:ext cx="2495494" cy="1497295"/>
          </a:xfrm>
          <a:prstGeom prst="rect"/>
          <a:effectLst>
            <a:softEdge rad="63500"/>
          </a:effectLst>
        </p:spPr>
      </p:pic>
      <p:sp>
        <p:nvSpPr>
          <p:cNvPr id="1048627" name="TextBox 5"/>
          <p:cNvSpPr txBox="1"/>
          <p:nvPr/>
        </p:nvSpPr>
        <p:spPr>
          <a:xfrm>
            <a:off x="3258590" y="8640056"/>
            <a:ext cx="432262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048628" name="Прямоугольник 7"/>
          <p:cNvSpPr/>
          <p:nvPr/>
        </p:nvSpPr>
        <p:spPr>
          <a:xfrm>
            <a:off x="2726575" y="4952999"/>
            <a:ext cx="3391592" cy="1795931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29" name="TextBox 6"/>
          <p:cNvSpPr txBox="1"/>
          <p:nvPr/>
        </p:nvSpPr>
        <p:spPr>
          <a:xfrm>
            <a:off x="1944856" y="4782915"/>
            <a:ext cx="4498808" cy="264687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Рагозиной </a:t>
            </a:r>
          </a:p>
          <a:p>
            <a:pPr algn="ctr"/>
            <a:r>
              <a:rPr b="1" dirty="0" sz="2000"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Светлане Александровне,</a:t>
            </a:r>
          </a:p>
          <a:p>
            <a:pPr algn="ctr" lvl="0"/>
            <a:r>
              <a:rPr b="1" dirty="0" sz="14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обучающейся ГАПОУ СО «Нижнетагильский торгово-экономический колледж»,</a:t>
            </a:r>
          </a:p>
          <a:p>
            <a:pPr algn="ctr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 почетное место в Горнозаводском конкурсе буклетов на иностранном языке «Достопримечательности родного края»</a:t>
            </a:r>
          </a:p>
          <a:p>
            <a:pPr algn="ctr" lvl="0"/>
            <a:endParaRPr b="1" dirty="0" sz="1600"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vl="0"/>
            <a:r>
              <a:rPr b="1" dirty="0" sz="1600"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97178" name="Рисунок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69281" t="63827" r="13638" b="10944"/>
          <a:stretch>
            <a:fillRect/>
          </a:stretch>
        </p:blipFill>
        <p:spPr>
          <a:xfrm>
            <a:off x="665686" y="769524"/>
            <a:ext cx="1428280" cy="118666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123</dc:creator>
  <cp:lastModifiedBy>Чураков Влад</cp:lastModifiedBy>
  <dcterms:created xsi:type="dcterms:W3CDTF">2022-02-23T22:21:54Z</dcterms:created>
  <dcterms:modified xsi:type="dcterms:W3CDTF">2023-05-22T03:27:42Z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c71557b87c3a4b129ce1824907c5183e</vt:lpwstr>
  </property>
</Properties>
</file>